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60" r:id="rId4"/>
    <p:sldId id="297" r:id="rId5"/>
    <p:sldId id="298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24" autoAdjust="0"/>
  </p:normalViewPr>
  <p:slideViewPr>
    <p:cSldViewPr>
      <p:cViewPr>
        <p:scale>
          <a:sx n="70" d="100"/>
          <a:sy n="70" d="100"/>
        </p:scale>
        <p:origin x="-14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Methods and mechanics of processing loan application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Procedure for Sanctioning Farm Loan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501675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Interview with the farmer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Submission of loan application by the farmer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Scrutiny of records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Visit to the farmer’s field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Criteria for loan eligibility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Sanction of loan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Disbursement of requisite documents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 of loan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Post credit follow up measures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Recovery of loan.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Criteria for Loan Eligibility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501675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should have good credit character and financial integrity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His financial transactions with friends neighboring and financial institution must be proper.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must have progressive outlook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should have firm commitment to implement the proposed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security provided by the farmer towards the loan must be free from any sort of litigation.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Submission of Requisite Documents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304698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Demand promissory note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Deed of hypothecation movable property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Deed of mortgage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Guarantee letter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Installment letter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Authorization letter regarding repayment of loan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AGRICULTURE AND AGRONOMY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1416</TotalTime>
  <Words>187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PRESENTATION  ON AGRICULTURAL FINANCE  &amp; CO-OPERATION</vt:lpstr>
      <vt:lpstr>Outline</vt:lpstr>
      <vt:lpstr>Procedure for Sanctioning Farm Loan</vt:lpstr>
      <vt:lpstr>Criteria for Loan Eligibility</vt:lpstr>
      <vt:lpstr>Submission of Requisite Documents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602</cp:revision>
  <dcterms:created xsi:type="dcterms:W3CDTF">2017-12-06T06:31:50Z</dcterms:created>
  <dcterms:modified xsi:type="dcterms:W3CDTF">2020-08-31T16:41:19Z</dcterms:modified>
</cp:coreProperties>
</file>