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57" r:id="rId3"/>
    <p:sldId id="267" r:id="rId4"/>
    <p:sldId id="27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Origin and history of Indian cooperative movement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Cooperative movement during pre independence period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 comings of Indian cooperative movement and remedies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Recommendations of various committees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Development of cooperative credit and non credit organizations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Independence Era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6019800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 Initiation phase (1904- 1911)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6705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Modification phase (1912- 1918)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124200"/>
            <a:ext cx="60960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Expansion phase (1919- 1929)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267200"/>
            <a:ext cx="7086600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Restructuring phase (1930- 1946)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rgbClr val="00B0F0"/>
            </a:solidFill>
          </a:ln>
        </p:spPr>
        <p:txBody>
          <a:bodyPr anchor="t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 Independence Era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914400"/>
            <a:ext cx="43434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First Five Year Plan (1951 - 1956)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371600"/>
            <a:ext cx="50292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Second Five Year Plan (1956 - 1961)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828800"/>
            <a:ext cx="571500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Third Five Year Plan (1961 - 1966)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286000"/>
            <a:ext cx="647700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Fourth Five Year Plan (1969 - 1974)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819400"/>
            <a:ext cx="73152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Fifth Five Year Plan (1975 - 1979)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352800"/>
            <a:ext cx="86868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Sixth  Five Year Plan (1980- 1985)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3810000"/>
            <a:ext cx="73914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Seventh Five Year Plan (1985- 1990)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4343400"/>
            <a:ext cx="69342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Eighth  Five Year Plan (1992 - 1997)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876800"/>
            <a:ext cx="632460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Ninth  Five Year Plan (1997 - 2002)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5334000"/>
            <a:ext cx="586740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Tenth  Five Year Plan (2002 - 2007)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0" y="5791200"/>
            <a:ext cx="5334000" cy="40011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Eleventh   Five Year Plan (2007 - 2012)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43200" y="6324600"/>
            <a:ext cx="4724400" cy="40011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Twelfth   Five Year Plan (2012 - 1917)</a:t>
            </a:r>
            <a:endParaRPr lang="en-US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1483</TotalTime>
  <Words>211</Words>
  <Application>Microsoft Office PowerPoint</Application>
  <PresentationFormat>On-screen Show (4:3)</PresentationFormat>
  <Paragraphs>38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PRESENTATION  ON AGRICULTURAL FINANCE  &amp; CO-OPERATION</vt:lpstr>
      <vt:lpstr>Outline</vt:lpstr>
      <vt:lpstr>Pre Independence Era </vt:lpstr>
      <vt:lpstr>Post Independence Era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617</cp:revision>
  <dcterms:created xsi:type="dcterms:W3CDTF">2017-12-06T06:31:50Z</dcterms:created>
  <dcterms:modified xsi:type="dcterms:W3CDTF">2020-09-16T16:32:02Z</dcterms:modified>
</cp:coreProperties>
</file>